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4456E-AACF-4EBA-957F-702C58C97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03FAB-FFC1-45CD-BD13-C11AF6ED3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70DD6-9507-4637-A402-8D52B856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432-D6D2-465B-8535-0FA0F857990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71AE8-7FA6-423D-86D1-E4520171D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AAC7D-2EEA-4A99-908B-B71C739E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267D-E113-4A4B-8D13-952E0CFF9D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239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1AFA6-D87F-4807-90FE-F61BC4905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AC4F7-4E91-4136-8783-DFEEBA2B6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6136A-FAE6-459A-BDE0-1DEB914D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432-D6D2-465B-8535-0FA0F857990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44559-E323-4153-8481-7A0A8FA5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94CBB-3656-4432-BDAD-C68765FF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267D-E113-4A4B-8D13-952E0CFF9D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327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E07AD-C7D2-44AF-B6C0-A0561B7DF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FB1B5-0174-44B7-8FD4-10A6FD13C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B2D5D-B00B-47E1-BF63-7985DC1F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432-D6D2-465B-8535-0FA0F857990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2D819-DCA0-4B4D-B071-62D7D291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04336-9275-408B-9BBF-888DFD62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267D-E113-4A4B-8D13-952E0CFF9D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392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480A-BB88-4BAC-8F1E-23D1B316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5118-6F27-4CF9-A452-4BD6D4E3A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6BBDC-195B-4A81-9E89-5887825C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432-D6D2-465B-8535-0FA0F857990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9DACA-C2E2-40E4-AE4D-BEEFD08C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20DD8-6C8D-4BFC-93B6-618B97C8D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267D-E113-4A4B-8D13-952E0CFF9D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819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A3BF-8540-4E28-A1FE-5B54FD06F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28857-5DB8-4D80-B7F0-2E8234AB3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46B67-7AD3-4D81-8702-5C54E829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432-D6D2-465B-8535-0FA0F857990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B562A-28C3-43AD-9BD3-16762412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DBF2B-9A19-4DEC-ACB6-8F95993E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267D-E113-4A4B-8D13-952E0CFF9D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665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8D63-A091-4CE8-81EF-84CEF078F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9AECB-A61D-4627-BB92-5030E7374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5650A-61CE-4C0D-BF21-114D04370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C26C1-5373-478A-9DFC-B3ADA3D5D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432-D6D2-465B-8535-0FA0F857990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7D85-F15D-4AB2-8B3E-DC671504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0F7C4-FB0C-45B2-9094-9905EE40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267D-E113-4A4B-8D13-952E0CFF9D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157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D12A7-1E61-4945-AECC-2B240ABA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F62A1-54E9-4E07-A93D-28358BBE4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F482B-6DEE-48DB-A2E5-9CA7AD88D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BFDA9-29B5-40F9-95E7-045A91B2F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5BA82-E861-462B-9270-03F0123E4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5E3CD-05FC-4117-884C-9530D9E0C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432-D6D2-465B-8535-0FA0F857990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D555B-4605-4C1F-BB30-B4709EE8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46F6D6-0AD3-4C35-A345-F333DE95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267D-E113-4A4B-8D13-952E0CFF9D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0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97C79-2C84-4588-833E-ABCA9125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BF270C-AB23-4049-81EA-BA262794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432-D6D2-465B-8535-0FA0F857990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BFE0C8-3585-4551-B587-8190E4C7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66086-756F-4F58-99B8-F8E42F79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267D-E113-4A4B-8D13-952E0CFF9D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425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B653F-5826-4B1E-89E1-8805EE766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432-D6D2-465B-8535-0FA0F857990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F69FE-499A-45AC-91CD-52E6687D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5EF55-ED75-4EFD-A494-43D3BD3B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267D-E113-4A4B-8D13-952E0CFF9D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821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76D51-70FB-4447-9834-33B526CC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D5604-1100-4379-B157-AFD6BF883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4A470-2F6D-44C3-802C-86ECCFA3D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375E1-BADB-45D0-847D-ABE7F5181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432-D6D2-465B-8535-0FA0F857990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0E4D8-D612-4893-997D-F5B8669D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B8A32-BD5F-4E91-ADF3-9709A562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267D-E113-4A4B-8D13-952E0CFF9D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646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941A-A70B-4059-8E18-F5D010824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1E897-AA2F-4A0B-95F8-D1B223CA9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039F7C-2D55-40EC-99B7-6D1F038B7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BFD24-9B2A-449C-BFAF-246839B3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3A432-D6D2-465B-8535-0FA0F857990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8D60D-B387-4B91-A9EC-3F5AE0EB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02EA1-D9C9-47E1-BA6E-09030BC3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267D-E113-4A4B-8D13-952E0CFF9D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850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149AD-F9D2-4062-BF3E-0B57D6FE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76FD7-F696-48CD-BA0E-788605B88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6CB1B-27E5-4DB1-8B81-9D0EA9C95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A432-D6D2-465B-8535-0FA0F857990B}" type="datetimeFigureOut">
              <a:rPr lang="en-IN" smtClean="0"/>
              <a:t>06-03-2021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B246D-A311-4140-851D-178D30E31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779DF-D043-4302-9CFF-0734EB918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9267D-E113-4A4B-8D13-952E0CFF9D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274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catmon.com/wiki/%EC%9D%B4%EB%88%84%EC%9D%B4%ED%8A%B8%EC%96%B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ens-sci.com/how-igloo-keep-you-war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utdoors.stackexchange.com/questions/3453/what-is-the-fastest-style-of-sled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skimo_hunter_harpooning_from_ice_floe_with_dead_seal_at_his_feet,_Seward_Peninsula,_Alaska,_between_1908_and_1915_(AL%2BCA_6427)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uit_cultur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Image_from_My_Life_with_the_Eskimo.pn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oenixajournal.wordpress.com/2012/02/23/thank-you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66E5-8859-4621-9BFE-745CA6F378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latin typeface="Algerian" panose="04020705040A02060702" pitchFamily="82" charset="0"/>
              </a:rPr>
              <a:t>Human Environment- Adaptation</a:t>
            </a:r>
            <a:endParaRPr lang="en-IN" b="1" i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38063-83D5-4A6B-AF1D-0BE918561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1292" y="4712676"/>
            <a:ext cx="3165231" cy="1153552"/>
          </a:xfrm>
        </p:spPr>
        <p:txBody>
          <a:bodyPr>
            <a:normAutofit fontScale="55000" lnSpcReduction="20000"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  <a:t>Presented by</a:t>
            </a:r>
          </a:p>
          <a:p>
            <a: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  <a:t>Yogendra Anant</a:t>
            </a:r>
          </a:p>
          <a:p>
            <a:r>
              <a:rPr lang="en-US" sz="3200" b="1" dirty="0">
                <a:solidFill>
                  <a:srgbClr val="7030A0"/>
                </a:solidFill>
                <a:latin typeface="Algerian" panose="04020705040A02060702" pitchFamily="82" charset="0"/>
              </a:rPr>
              <a:t>Guest lecture                        ( geography)</a:t>
            </a:r>
            <a:endParaRPr lang="en-IN" b="1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855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7723-BB4F-4EB0-AB66-B54C431C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Algerian" panose="04020705040A02060702" pitchFamily="82" charset="0"/>
              </a:rPr>
              <a:t>Eskimos </a:t>
            </a:r>
            <a:endParaRPr lang="en-IN" sz="7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57C1-E9F3-4D15-845A-AA85820B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sz="3200" dirty="0"/>
              <a:t>प्रस्तावना</a:t>
            </a:r>
          </a:p>
          <a:p>
            <a:r>
              <a:rPr lang="hi-IN" sz="3200" dirty="0"/>
              <a:t>अर्थ</a:t>
            </a:r>
          </a:p>
          <a:p>
            <a:r>
              <a:rPr lang="hi-IN" sz="3200" dirty="0"/>
              <a:t>निवास स्थान</a:t>
            </a:r>
          </a:p>
          <a:p>
            <a:r>
              <a:rPr lang="hi-IN" sz="3200" dirty="0"/>
              <a:t>शारिरिक लक्षण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10877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EE08CF-1B57-46C2-851D-1605A4E0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i-IN" sz="4400" dirty="0"/>
              <a:t>निवास स्थान</a:t>
            </a:r>
            <a:br>
              <a:rPr lang="hi-IN" sz="4400" dirty="0"/>
            </a:b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CB291D-C2C0-4764-BBCC-DEC13F677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308296"/>
            <a:ext cx="10233074" cy="518457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351B28-0147-42C3-9852-158FD519E15C}"/>
              </a:ext>
            </a:extLst>
          </p:cNvPr>
          <p:cNvSpPr txBox="1"/>
          <p:nvPr/>
        </p:nvSpPr>
        <p:spPr>
          <a:xfrm>
            <a:off x="2324100" y="6015831"/>
            <a:ext cx="87471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://tcatmon.com/wiki/%EC%9D%B4%EB%88%84%EC%9D%B4%ED%8A%B8%EC%96%B4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-nc-sa/3.0/"/>
              </a:rPr>
              <a:t>CC BY-SA-NC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154909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109BA9-2FAD-42B3-B029-C8115794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D80CBEE-A575-4692-A0F3-76EA2DDDED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324463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8F249-ED70-4C94-9D27-603DDFDBFA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i-IN" dirty="0"/>
              <a:t>भोजन</a:t>
            </a:r>
          </a:p>
          <a:p>
            <a:r>
              <a:rPr lang="hi-IN" dirty="0"/>
              <a:t>शीतकालीन आखेट</a:t>
            </a:r>
          </a:p>
          <a:p>
            <a:r>
              <a:rPr lang="hi-IN" dirty="0"/>
              <a:t>बसंतकालीन आखेट</a:t>
            </a:r>
          </a:p>
          <a:p>
            <a:r>
              <a:rPr lang="hi-IN" dirty="0"/>
              <a:t>ग्रीष्मकालीन आखेट</a:t>
            </a:r>
          </a:p>
          <a:p>
            <a:r>
              <a:rPr lang="hi-IN" dirty="0"/>
              <a:t>वस्त्र</a:t>
            </a:r>
          </a:p>
          <a:p>
            <a:r>
              <a:rPr lang="hi-IN" dirty="0"/>
              <a:t>निवास के मकान</a:t>
            </a:r>
          </a:p>
          <a:p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3BBEE1-BEFE-4F6C-9A58-A5A1EB7C37D5}"/>
              </a:ext>
            </a:extLst>
          </p:cNvPr>
          <p:cNvSpPr txBox="1"/>
          <p:nvPr/>
        </p:nvSpPr>
        <p:spPr>
          <a:xfrm>
            <a:off x="5183188" y="5861050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s://www.aliens-sci.com/how-igloo-keep-you-warm/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-sa/3.0/"/>
              </a:rPr>
              <a:t>CC BY-SA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96006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FBD40D-DEBA-4305-9568-A63BD9B6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परिवहन के साधन</a:t>
            </a:r>
            <a:endParaRPr lang="en-IN" dirty="0"/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40521A96-EBED-4A39-AEAA-A8ED73EDC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1" y="1575581"/>
            <a:ext cx="11006796" cy="4965903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5DA2481-630B-4D9A-92BB-D0AC1DB049E7}"/>
              </a:ext>
            </a:extLst>
          </p:cNvPr>
          <p:cNvSpPr txBox="1"/>
          <p:nvPr/>
        </p:nvSpPr>
        <p:spPr>
          <a:xfrm>
            <a:off x="838201" y="5216831"/>
            <a:ext cx="110067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://outdoors.stackexchange.com/questions/3453/what-is-the-fastest-style-of-sled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-sa/3.0/"/>
              </a:rPr>
              <a:t>CC BY-SA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221623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7F38-A81F-4096-BF78-3AC952C9B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औजार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6AB0C1-98C1-4159-8685-49892F45F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57551" y="1690688"/>
            <a:ext cx="5762624" cy="42456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974298-1F27-4813-A68C-0EED972255E8}"/>
              </a:ext>
            </a:extLst>
          </p:cNvPr>
          <p:cNvSpPr txBox="1"/>
          <p:nvPr/>
        </p:nvSpPr>
        <p:spPr>
          <a:xfrm>
            <a:off x="5596000" y="4458494"/>
            <a:ext cx="10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hlinkClick r:id="rId3" tooltip="https://commons.wikimedia.org/wiki/File:Eskimo_hunter_harpooning_from_ice_floe_with_dead_seal_at_his_feet,_Seward_Peninsula,_Alaska,_between_1908_and_1915_(AL%2BCA_6427).jpg"/>
              </a:rPr>
              <a:t>This Photo</a:t>
            </a:r>
            <a:r>
              <a:rPr lang="en-IN" sz="900" dirty="0"/>
              <a:t> by Unknown Author is licensed under </a:t>
            </a:r>
            <a:r>
              <a:rPr lang="en-IN" sz="900" dirty="0">
                <a:hlinkClick r:id="rId4" tooltip="https://creativecommons.org/licenses/by-sa/3.0/"/>
              </a:rPr>
              <a:t>CC BY-SA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429277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A6F4C-AE5C-43E9-8F5E-A26EC8E91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सामाजिक व्यवस्था एवं संस्कृति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A29056-DDAF-4DF5-8482-DBA4DCA53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8001" y="1825625"/>
            <a:ext cx="3439885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A2990-6A29-44A6-9A8E-7C59FF73B479}"/>
              </a:ext>
            </a:extLst>
          </p:cNvPr>
          <p:cNvSpPr txBox="1"/>
          <p:nvPr/>
        </p:nvSpPr>
        <p:spPr>
          <a:xfrm>
            <a:off x="508001" y="6176963"/>
            <a:ext cx="34398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s://en.wikipedia.org/wiki/Inuit_culture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-sa/3.0/"/>
              </a:rPr>
              <a:t>CC BY-SA</a:t>
            </a:r>
            <a:endParaRPr lang="en-IN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848E93-95CC-42D4-AD6B-2D53FE1DE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71999" y="1776074"/>
            <a:ext cx="6603365" cy="43513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12C160-A2B4-4414-82C1-46845C8C86F9}"/>
              </a:ext>
            </a:extLst>
          </p:cNvPr>
          <p:cNvSpPr txBox="1"/>
          <p:nvPr/>
        </p:nvSpPr>
        <p:spPr>
          <a:xfrm>
            <a:off x="4571999" y="6127412"/>
            <a:ext cx="66033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6" tooltip="http://commons.wikimedia.org/wiki/File:Image_from_My_Life_with_the_Eskimo.png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-sa/3.0/"/>
              </a:rPr>
              <a:t>CC BY-SA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24616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FAE428-5783-45E3-B089-38657B7BD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1201" y="290287"/>
            <a:ext cx="10609942" cy="6168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22C5D2-62B2-4116-A9EB-BF05879F06DA}"/>
              </a:ext>
            </a:extLst>
          </p:cNvPr>
          <p:cNvSpPr txBox="1"/>
          <p:nvPr/>
        </p:nvSpPr>
        <p:spPr>
          <a:xfrm>
            <a:off x="4572000" y="4835652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 dirty="0">
                <a:hlinkClick r:id="rId3" tooltip="http://phoenixajournal.wordpress.com/2012/02/23/thank-you/"/>
              </a:rPr>
              <a:t>This Photo</a:t>
            </a:r>
            <a:r>
              <a:rPr lang="en-IN" sz="900" dirty="0"/>
              <a:t> by Unknown Author is licensed under </a:t>
            </a:r>
            <a:r>
              <a:rPr lang="en-IN" sz="900" dirty="0">
                <a:hlinkClick r:id="rId4" tooltip="https://creativecommons.org/licenses/by/3.0/"/>
              </a:rPr>
              <a:t>CC BY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2121387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111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Office Theme</vt:lpstr>
      <vt:lpstr>Human Environment- Adaptation</vt:lpstr>
      <vt:lpstr>Eskimos </vt:lpstr>
      <vt:lpstr>निवास स्थान </vt:lpstr>
      <vt:lpstr>PowerPoint Presentation</vt:lpstr>
      <vt:lpstr>परिवहन के साधन</vt:lpstr>
      <vt:lpstr>औजार</vt:lpstr>
      <vt:lpstr>सामाजिक व्यवस्था एवं संस्कृति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Environment- Adaptation</dc:title>
  <dc:creator>rashmiamit3015@gmail.com</dc:creator>
  <cp:lastModifiedBy>rashmiamit3015@gmail.com</cp:lastModifiedBy>
  <cp:revision>6</cp:revision>
  <dcterms:created xsi:type="dcterms:W3CDTF">2021-03-06T09:05:47Z</dcterms:created>
  <dcterms:modified xsi:type="dcterms:W3CDTF">2021-03-06T09:46:43Z</dcterms:modified>
</cp:coreProperties>
</file>